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3" r:id="rId6"/>
    <p:sldId id="260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4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3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5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0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75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4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9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0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2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4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89612" y="615009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300" y="1122363"/>
            <a:ext cx="8686800" cy="960437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+mn-lt"/>
              </a:rPr>
              <a:t>Introduction to Sensory Circuits</a:t>
            </a:r>
            <a:endParaRPr lang="en-GB" sz="4800" b="1" dirty="0">
              <a:latin typeface="+mn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151682" y="2773363"/>
            <a:ext cx="5888636" cy="2078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This presentation will help: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Introduce staff to sensory circuits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Explain the benefits of sensory circuits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Direct staff to further information about sensory circuits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6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About Sensory Circuits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7834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/>
              <a:t>Sensory circuits </a:t>
            </a:r>
            <a:r>
              <a:rPr lang="en-GB" dirty="0" smtClean="0"/>
              <a:t>are great to set up at the beginning of the school day, particularly for pupils with physical and sensory </a:t>
            </a:r>
            <a:r>
              <a:rPr lang="en-GB" dirty="0"/>
              <a:t>issues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These pupils might </a:t>
            </a:r>
            <a:r>
              <a:rPr lang="en-GB" dirty="0"/>
              <a:t>be experiencing issues </a:t>
            </a:r>
            <a:r>
              <a:rPr lang="en-GB" dirty="0" smtClean="0"/>
              <a:t>with attention, physical abilities in </a:t>
            </a:r>
            <a:r>
              <a:rPr lang="en-GB" dirty="0"/>
              <a:t>PE, </a:t>
            </a:r>
            <a:r>
              <a:rPr lang="en-GB" dirty="0" smtClean="0"/>
              <a:t>and they may have </a:t>
            </a:r>
            <a:r>
              <a:rPr lang="en-GB" dirty="0"/>
              <a:t>difficulty </a:t>
            </a:r>
            <a:r>
              <a:rPr lang="en-GB" dirty="0" smtClean="0"/>
              <a:t>with handwriting</a:t>
            </a:r>
            <a:r>
              <a:rPr lang="en-GB" dirty="0"/>
              <a:t>. 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753" y="1364070"/>
            <a:ext cx="3788229" cy="45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Benefits of Sensory Circuits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9686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Sensory circuits have many benefits. </a:t>
            </a:r>
          </a:p>
          <a:p>
            <a:r>
              <a:rPr lang="en-GB" dirty="0" smtClean="0"/>
              <a:t>They help:</a:t>
            </a:r>
          </a:p>
          <a:p>
            <a:pPr lvl="1"/>
            <a:r>
              <a:rPr lang="en-GB" sz="2800" dirty="0" smtClean="0"/>
              <a:t> calm </a:t>
            </a:r>
            <a:r>
              <a:rPr lang="en-GB" sz="2800" dirty="0"/>
              <a:t>sensory </a:t>
            </a:r>
            <a:r>
              <a:rPr lang="en-GB" sz="2800" dirty="0" smtClean="0"/>
              <a:t>systems</a:t>
            </a:r>
          </a:p>
          <a:p>
            <a:pPr lvl="1"/>
            <a:r>
              <a:rPr lang="en-GB" sz="2800" dirty="0" smtClean="0"/>
              <a:t> support body awareness</a:t>
            </a:r>
          </a:p>
          <a:p>
            <a:pPr lvl="1"/>
            <a:r>
              <a:rPr lang="en-GB" sz="2800" dirty="0" smtClean="0"/>
              <a:t>help physical and motor skills </a:t>
            </a:r>
          </a:p>
          <a:p>
            <a:pPr lvl="1"/>
            <a:r>
              <a:rPr lang="en-GB" sz="2800" dirty="0" smtClean="0"/>
              <a:t>prepare pupils for learning.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60" y="1628502"/>
            <a:ext cx="3491399" cy="43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Equipment for Sensory Circuits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Sensory circuits can be set up with cheap equipment, much of which you may already have, and they can be completed in a larger space, such as the school hall. </a:t>
            </a:r>
          </a:p>
          <a:p>
            <a:r>
              <a:rPr lang="en-GB" dirty="0" smtClean="0"/>
              <a:t>You </a:t>
            </a:r>
            <a:r>
              <a:rPr lang="en-GB" dirty="0"/>
              <a:t>need equipment like </a:t>
            </a:r>
            <a:r>
              <a:rPr lang="en-GB" dirty="0" smtClean="0"/>
              <a:t>balance boards, exercise balls, and skipping ropes. </a:t>
            </a:r>
          </a:p>
          <a:p>
            <a:r>
              <a:rPr lang="en-GB" dirty="0" smtClean="0"/>
              <a:t>This equipment can be used in multiple ways, it doesn’t </a:t>
            </a:r>
            <a:r>
              <a:rPr lang="en-GB" dirty="0"/>
              <a:t>need to be expensive </a:t>
            </a:r>
            <a:r>
              <a:rPr lang="en-GB" dirty="0" smtClean="0"/>
              <a:t>and you don’t need a lot of it.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2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Safety and Sensory Circuits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8989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Please </a:t>
            </a:r>
            <a:r>
              <a:rPr lang="en-GB" b="1" dirty="0" smtClean="0"/>
              <a:t>consider safety </a:t>
            </a:r>
            <a:r>
              <a:rPr lang="en-GB" dirty="0" smtClean="0"/>
              <a:t>during exercises if </a:t>
            </a:r>
            <a:r>
              <a:rPr lang="en-GB" dirty="0"/>
              <a:t>using </a:t>
            </a:r>
            <a:r>
              <a:rPr lang="en-GB" dirty="0" smtClean="0"/>
              <a:t>equipment like gym balls and </a:t>
            </a:r>
            <a:r>
              <a:rPr lang="en-GB" dirty="0"/>
              <a:t>scooter </a:t>
            </a:r>
            <a:r>
              <a:rPr lang="en-GB" dirty="0" smtClean="0"/>
              <a:t>boards as some might not use equipment </a:t>
            </a:r>
            <a:r>
              <a:rPr lang="en-GB" dirty="0"/>
              <a:t>in </a:t>
            </a:r>
            <a:r>
              <a:rPr lang="en-GB" dirty="0" smtClean="0"/>
              <a:t>the ways that have been suggested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Also look out </a:t>
            </a:r>
            <a:r>
              <a:rPr lang="en-GB" dirty="0"/>
              <a:t>for </a:t>
            </a:r>
            <a:r>
              <a:rPr lang="en-GB" dirty="0" smtClean="0"/>
              <a:t>over stimulation such as squealing</a:t>
            </a:r>
            <a:r>
              <a:rPr lang="en-GB" dirty="0"/>
              <a:t>, spinning, </a:t>
            </a:r>
            <a:r>
              <a:rPr lang="en-GB" dirty="0" smtClean="0"/>
              <a:t>or running. </a:t>
            </a:r>
          </a:p>
          <a:p>
            <a:pPr lvl="1"/>
            <a:r>
              <a:rPr lang="en-GB" dirty="0" smtClean="0"/>
              <a:t>Do some </a:t>
            </a:r>
            <a:r>
              <a:rPr lang="en-GB" dirty="0"/>
              <a:t>calming </a:t>
            </a:r>
            <a:r>
              <a:rPr lang="en-GB" dirty="0" smtClean="0"/>
              <a:t>activities that include stretching, weight bearing and resistance with these pupils.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18" y="1280160"/>
            <a:ext cx="3665882" cy="47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Example Sensory Circuits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example sensory circuit might have 5 stations, each with a piece of equipment. </a:t>
            </a:r>
          </a:p>
          <a:p>
            <a:r>
              <a:rPr lang="en-GB" dirty="0" smtClean="0"/>
              <a:t>Children can do an exercise using </a:t>
            </a:r>
            <a:r>
              <a:rPr lang="en-GB" dirty="0"/>
              <a:t>a</a:t>
            </a:r>
            <a:r>
              <a:rPr lang="en-GB" dirty="0" smtClean="0"/>
              <a:t> piece of equipment on every station for a short length of time until they move onto the next station. </a:t>
            </a:r>
          </a:p>
          <a:p>
            <a:r>
              <a:rPr lang="en-GB" dirty="0" smtClean="0"/>
              <a:t>Each piece of equipment can be used in many ways in different circuits to support different movements. </a:t>
            </a:r>
          </a:p>
        </p:txBody>
      </p:sp>
    </p:spTree>
    <p:extLst>
      <p:ext uri="{BB962C8B-B14F-4D97-AF65-F5344CB8AC3E}">
        <p14:creationId xmlns:p14="http://schemas.microsoft.com/office/powerpoint/2010/main" val="35038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Example Sensory Circuits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equipment we might use in an example circuit includes the below, but you can use many other items:</a:t>
            </a:r>
          </a:p>
          <a:p>
            <a:r>
              <a:rPr lang="en-GB" dirty="0" smtClean="0"/>
              <a:t>Scooter </a:t>
            </a:r>
            <a:r>
              <a:rPr lang="en-GB" dirty="0"/>
              <a:t>board </a:t>
            </a:r>
            <a:r>
              <a:rPr lang="en-GB" dirty="0" smtClean="0"/>
              <a:t>– a child could be on their </a:t>
            </a:r>
            <a:r>
              <a:rPr lang="en-GB" dirty="0"/>
              <a:t>front pulling with hands </a:t>
            </a:r>
            <a:r>
              <a:rPr lang="en-GB" dirty="0" smtClean="0"/>
              <a:t>to support </a:t>
            </a:r>
          </a:p>
          <a:p>
            <a:r>
              <a:rPr lang="en-GB" dirty="0" smtClean="0"/>
              <a:t>Gym ball – a child could sit on a gym ball and bounce</a:t>
            </a:r>
          </a:p>
          <a:p>
            <a:r>
              <a:rPr lang="en-GB" dirty="0" smtClean="0"/>
              <a:t>Skipping </a:t>
            </a:r>
            <a:r>
              <a:rPr lang="en-GB" dirty="0"/>
              <a:t>rope – </a:t>
            </a:r>
            <a:r>
              <a:rPr lang="en-GB" dirty="0" smtClean="0"/>
              <a:t>a child could lay it down and jump side to side</a:t>
            </a:r>
            <a:endParaRPr lang="en-GB" dirty="0"/>
          </a:p>
          <a:p>
            <a:r>
              <a:rPr lang="en-GB" dirty="0"/>
              <a:t>Balance board – </a:t>
            </a:r>
            <a:r>
              <a:rPr lang="en-GB" dirty="0" smtClean="0"/>
              <a:t>a child could balance on two </a:t>
            </a:r>
            <a:r>
              <a:rPr lang="en-GB" dirty="0"/>
              <a:t>feet and </a:t>
            </a:r>
            <a:r>
              <a:rPr lang="en-GB" dirty="0" smtClean="0"/>
              <a:t>stand</a:t>
            </a:r>
          </a:p>
          <a:p>
            <a:r>
              <a:rPr lang="en-GB" dirty="0" smtClean="0"/>
              <a:t>Bean bags or </a:t>
            </a:r>
            <a:r>
              <a:rPr lang="en-GB" dirty="0"/>
              <a:t>balls – </a:t>
            </a:r>
            <a:r>
              <a:rPr lang="en-GB" dirty="0" smtClean="0"/>
              <a:t>a child could lift </a:t>
            </a:r>
            <a:r>
              <a:rPr lang="en-US" dirty="0" smtClean="0"/>
              <a:t>2 </a:t>
            </a:r>
            <a:r>
              <a:rPr lang="en-US" dirty="0"/>
              <a:t>balls or beanbags above their head 10 </a:t>
            </a:r>
            <a:r>
              <a:rPr lang="en-US" dirty="0" smtClean="0"/>
              <a:t>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9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More on Sensory Circuits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have created a resource sheet which lists equipment that can be used in sensory circuits and the many different ways each piece can be used to support a range of skills.</a:t>
            </a:r>
          </a:p>
          <a:p>
            <a:r>
              <a:rPr lang="en-GB" dirty="0" smtClean="0"/>
              <a:t>Sensory circuits can make such a difference to students with physical and sensory needs that we urge you to use these, alongside other quality resources, to support pupils in your school develop </a:t>
            </a:r>
            <a:r>
              <a:rPr lang="en-GB" smtClean="0"/>
              <a:t>and learn</a:t>
            </a:r>
          </a:p>
          <a:p>
            <a:pPr lvl="1"/>
            <a:r>
              <a:rPr lang="en-GB" b="1" smtClean="0"/>
              <a:t>Sensory </a:t>
            </a:r>
            <a:r>
              <a:rPr lang="en-GB" b="1" dirty="0"/>
              <a:t>Circuits: A Sensory Motor Skills Programme for </a:t>
            </a:r>
            <a:r>
              <a:rPr lang="en-GB" b="1" dirty="0" smtClean="0"/>
              <a:t>Children by Jane </a:t>
            </a:r>
            <a:r>
              <a:rPr lang="en-GB" b="1" dirty="0" err="1" smtClean="0"/>
              <a:t>Horwood</a:t>
            </a:r>
            <a:r>
              <a:rPr lang="en-GB" b="1" dirty="0" smtClean="0"/>
              <a:t> is a good investment for getting started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6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502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Custom Design</vt:lpstr>
      <vt:lpstr>Introduction to Sensory Circuits</vt:lpstr>
      <vt:lpstr>About Sensory Circuits</vt:lpstr>
      <vt:lpstr>Benefits of Sensory Circuits</vt:lpstr>
      <vt:lpstr>Equipment for Sensory Circuits</vt:lpstr>
      <vt:lpstr>Safety and Sensory Circuits</vt:lpstr>
      <vt:lpstr>Example Sensory Circuits</vt:lpstr>
      <vt:lpstr>Example Sensory Circuits</vt:lpstr>
      <vt:lpstr>More on Sensory Circuits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circuits</dc:title>
  <dc:creator>jdilworth.998</dc:creator>
  <cp:lastModifiedBy>Adam Gordon</cp:lastModifiedBy>
  <cp:revision>21</cp:revision>
  <dcterms:created xsi:type="dcterms:W3CDTF">2017-02-16T21:32:32Z</dcterms:created>
  <dcterms:modified xsi:type="dcterms:W3CDTF">2019-03-08T10:46:26Z</dcterms:modified>
</cp:coreProperties>
</file>